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1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37947A1-4C0D-41AC-84EB-15E860BEB1C2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805FFA6-0BA6-4E02-8E78-7B8CF16215C0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947A1-4C0D-41AC-84EB-15E860BEB1C2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FFA6-0BA6-4E02-8E78-7B8CF16215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947A1-4C0D-41AC-84EB-15E860BEB1C2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FFA6-0BA6-4E02-8E78-7B8CF16215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947A1-4C0D-41AC-84EB-15E860BEB1C2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FFA6-0BA6-4E02-8E78-7B8CF16215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947A1-4C0D-41AC-84EB-15E860BEB1C2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FFA6-0BA6-4E02-8E78-7B8CF16215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947A1-4C0D-41AC-84EB-15E860BEB1C2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FFA6-0BA6-4E02-8E78-7B8CF16215C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947A1-4C0D-41AC-84EB-15E860BEB1C2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FFA6-0BA6-4E02-8E78-7B8CF16215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947A1-4C0D-41AC-84EB-15E860BEB1C2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FFA6-0BA6-4E02-8E78-7B8CF16215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947A1-4C0D-41AC-84EB-15E860BEB1C2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FFA6-0BA6-4E02-8E78-7B8CF16215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947A1-4C0D-41AC-84EB-15E860BEB1C2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FFA6-0BA6-4E02-8E78-7B8CF16215C0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947A1-4C0D-41AC-84EB-15E860BEB1C2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FFA6-0BA6-4E02-8E78-7B8CF16215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37947A1-4C0D-41AC-84EB-15E860BEB1C2}" type="datetimeFigureOut">
              <a:rPr lang="en-US" smtClean="0"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805FFA6-0BA6-4E02-8E78-7B8CF16215C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2000" contras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00" y="858545"/>
            <a:ext cx="4206300" cy="5466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Precious Kyrie Undag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Hannah Faith Tormis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10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0" y="1447800"/>
            <a:ext cx="4724400" cy="838200"/>
          </a:xfrm>
        </p:spPr>
        <p:txBody>
          <a:bodyPr/>
          <a:lstStyle/>
          <a:p>
            <a:r>
              <a:rPr lang="en-US" dirty="0" smtClean="0"/>
              <a:t>Isn’t she lovely?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755191"/>
            <a:ext cx="2444352" cy="317641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143000"/>
            <a:ext cx="3200400" cy="3200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992120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Add transitions</a:t>
            </a:r>
          </a:p>
          <a:p>
            <a:r>
              <a:rPr lang="en-US" dirty="0" smtClean="0"/>
              <a:t>Align text</a:t>
            </a:r>
          </a:p>
          <a:p>
            <a:r>
              <a:rPr lang="en-US" dirty="0" smtClean="0"/>
              <a:t>Convert to smart art</a:t>
            </a:r>
          </a:p>
          <a:p>
            <a:r>
              <a:rPr lang="en-US" dirty="0" smtClean="0"/>
              <a:t>Find </a:t>
            </a:r>
          </a:p>
          <a:p>
            <a:r>
              <a:rPr lang="en-US" dirty="0" smtClean="0"/>
              <a:t>Find</a:t>
            </a:r>
          </a:p>
          <a:p>
            <a:r>
              <a:rPr lang="en-US" dirty="0" smtClean="0"/>
              <a:t>Replace</a:t>
            </a:r>
          </a:p>
          <a:p>
            <a:r>
              <a:rPr lang="en-US" dirty="0" smtClean="0"/>
              <a:t>Select</a:t>
            </a:r>
          </a:p>
          <a:p>
            <a:r>
              <a:rPr lang="en-US" dirty="0" smtClean="0"/>
              <a:t>Reset</a:t>
            </a:r>
          </a:p>
          <a:p>
            <a:r>
              <a:rPr lang="en-US" dirty="0" smtClean="0"/>
              <a:t>Undo</a:t>
            </a:r>
          </a:p>
          <a:p>
            <a:r>
              <a:rPr lang="en-US" dirty="0" smtClean="0"/>
              <a:t>Redo</a:t>
            </a:r>
          </a:p>
          <a:p>
            <a:r>
              <a:rPr lang="en-US" dirty="0" smtClean="0"/>
              <a:t>Add animations</a:t>
            </a:r>
          </a:p>
          <a:p>
            <a:r>
              <a:rPr lang="en-US" dirty="0" smtClean="0"/>
              <a:t>Add shapes</a:t>
            </a:r>
          </a:p>
          <a:p>
            <a:r>
              <a:rPr lang="en-US" dirty="0" smtClean="0"/>
              <a:t>Insert pictures</a:t>
            </a:r>
          </a:p>
          <a:p>
            <a:r>
              <a:rPr lang="en-US" dirty="0" smtClean="0"/>
              <a:t>Add equations</a:t>
            </a:r>
          </a:p>
        </p:txBody>
      </p:sp>
    </p:spTree>
    <p:extLst>
      <p:ext uri="{BB962C8B-B14F-4D97-AF65-F5344CB8AC3E}">
        <p14:creationId xmlns:p14="http://schemas.microsoft.com/office/powerpoint/2010/main" val="165231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Justify text</a:t>
            </a:r>
          </a:p>
          <a:p>
            <a:r>
              <a:rPr lang="en-US" dirty="0" smtClean="0"/>
              <a:t>Arrange objects</a:t>
            </a:r>
          </a:p>
          <a:p>
            <a:r>
              <a:rPr lang="en-US" dirty="0" smtClean="0"/>
              <a:t>Format painter</a:t>
            </a:r>
          </a:p>
          <a:p>
            <a:r>
              <a:rPr lang="en-US" dirty="0" smtClean="0"/>
              <a:t>Insert text box</a:t>
            </a:r>
          </a:p>
          <a:p>
            <a:r>
              <a:rPr lang="en-US" dirty="0" smtClean="0"/>
              <a:t>Edit header and footer</a:t>
            </a:r>
          </a:p>
          <a:p>
            <a:r>
              <a:rPr lang="en-US" dirty="0" smtClean="0"/>
              <a:t>Add date and time</a:t>
            </a:r>
          </a:p>
          <a:p>
            <a:r>
              <a:rPr lang="en-US" dirty="0" smtClean="0"/>
              <a:t>Screenshot</a:t>
            </a:r>
          </a:p>
          <a:p>
            <a:r>
              <a:rPr lang="en-US" dirty="0" smtClean="0"/>
              <a:t>Customize layout</a:t>
            </a:r>
          </a:p>
          <a:p>
            <a:r>
              <a:rPr lang="en-US" dirty="0" smtClean="0"/>
              <a:t>Text fill</a:t>
            </a:r>
          </a:p>
          <a:p>
            <a:r>
              <a:rPr lang="en-US" dirty="0" smtClean="0"/>
              <a:t>Edit text outline</a:t>
            </a:r>
          </a:p>
          <a:p>
            <a:r>
              <a:rPr lang="en-US" dirty="0" smtClean="0"/>
              <a:t>Rotate</a:t>
            </a:r>
          </a:p>
          <a:p>
            <a:r>
              <a:rPr lang="en-US" dirty="0" smtClean="0"/>
              <a:t>Edit text effects</a:t>
            </a:r>
          </a:p>
          <a:p>
            <a:r>
              <a:rPr lang="en-US" smtClean="0"/>
              <a:t>Rotate pictures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71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Add symbols’</a:t>
            </a:r>
          </a:p>
          <a:p>
            <a:r>
              <a:rPr lang="en-US" dirty="0"/>
              <a:t>Insert videos</a:t>
            </a:r>
          </a:p>
          <a:p>
            <a:r>
              <a:rPr lang="en-US" dirty="0"/>
              <a:t>Insert audio</a:t>
            </a:r>
          </a:p>
          <a:p>
            <a:r>
              <a:rPr lang="en-US" dirty="0"/>
              <a:t>Insert word art</a:t>
            </a:r>
          </a:p>
          <a:p>
            <a:r>
              <a:rPr lang="en-US" dirty="0"/>
              <a:t>Hyperlink</a:t>
            </a:r>
          </a:p>
          <a:p>
            <a:r>
              <a:rPr lang="en-US" dirty="0"/>
              <a:t>Insert chart</a:t>
            </a:r>
          </a:p>
          <a:p>
            <a:r>
              <a:rPr lang="en-US" dirty="0"/>
              <a:t>Insert clipart</a:t>
            </a:r>
          </a:p>
          <a:p>
            <a:r>
              <a:rPr lang="en-US" dirty="0"/>
              <a:t>Edit pictures</a:t>
            </a:r>
          </a:p>
          <a:p>
            <a:r>
              <a:rPr lang="en-US" dirty="0"/>
              <a:t>Add frames</a:t>
            </a:r>
          </a:p>
          <a:p>
            <a:r>
              <a:rPr lang="en-US" dirty="0"/>
              <a:t>Add effects</a:t>
            </a:r>
          </a:p>
          <a:p>
            <a:r>
              <a:rPr lang="en-US" dirty="0"/>
              <a:t>Change fonts</a:t>
            </a:r>
          </a:p>
          <a:p>
            <a:r>
              <a:rPr lang="en-US" dirty="0"/>
              <a:t>Color fonts</a:t>
            </a:r>
          </a:p>
          <a:p>
            <a:r>
              <a:rPr lang="en-US" dirty="0"/>
              <a:t>Change font size</a:t>
            </a:r>
          </a:p>
          <a:p>
            <a:r>
              <a:rPr lang="en-US" dirty="0"/>
              <a:t>Record slide show</a:t>
            </a:r>
          </a:p>
          <a:p>
            <a:r>
              <a:rPr lang="en-US" dirty="0"/>
              <a:t>Rehearse </a:t>
            </a:r>
            <a:r>
              <a:rPr lang="en-US" dirty="0" err="1"/>
              <a:t>timeings</a:t>
            </a:r>
            <a:endParaRPr lang="en-US" dirty="0"/>
          </a:p>
          <a:p>
            <a:r>
              <a:rPr lang="en-US" dirty="0"/>
              <a:t>Hide slide</a:t>
            </a:r>
          </a:p>
          <a:p>
            <a:r>
              <a:rPr lang="en-US" dirty="0"/>
              <a:t>Set-up slide show</a:t>
            </a:r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31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</TotalTime>
  <Words>102</Words>
  <Application>Microsoft Office PowerPoint</Application>
  <PresentationFormat>On-screen Show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Precious Kyrie Undag</vt:lpstr>
      <vt:lpstr>Isn’t she lovely?</vt:lpstr>
      <vt:lpstr>PowerPoint Presentation</vt:lpstr>
      <vt:lpstr>PowerPoint Presentation</vt:lpstr>
      <vt:lpstr>PowerPoint Presentation</vt:lpstr>
    </vt:vector>
  </TitlesOfParts>
  <Company>ateneo de davao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Precious Kyrie Undag</dc:title>
  <dc:creator>Student</dc:creator>
  <cp:lastModifiedBy>Student</cp:lastModifiedBy>
  <cp:revision>3</cp:revision>
  <dcterms:created xsi:type="dcterms:W3CDTF">2012-09-27T00:10:37Z</dcterms:created>
  <dcterms:modified xsi:type="dcterms:W3CDTF">2012-10-03T13:46:29Z</dcterms:modified>
</cp:coreProperties>
</file>